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9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37" r:id="rId6"/>
    <p:sldMasterId id="2147483759" r:id="rId7"/>
    <p:sldMasterId id="2147483776" r:id="rId8"/>
    <p:sldMasterId id="2147483807" r:id="rId9"/>
    <p:sldMasterId id="2147483828" r:id="rId10"/>
  </p:sldMasterIdLst>
  <p:notesMasterIdLst>
    <p:notesMasterId r:id="rId48"/>
  </p:notesMasterIdLst>
  <p:sldIdLst>
    <p:sldId id="275" r:id="rId11"/>
    <p:sldId id="344" r:id="rId12"/>
    <p:sldId id="367" r:id="rId13"/>
    <p:sldId id="276" r:id="rId14"/>
    <p:sldId id="368" r:id="rId15"/>
    <p:sldId id="270" r:id="rId16"/>
    <p:sldId id="271" r:id="rId17"/>
    <p:sldId id="272" r:id="rId18"/>
    <p:sldId id="369" r:id="rId19"/>
    <p:sldId id="350" r:id="rId20"/>
    <p:sldId id="349" r:id="rId21"/>
    <p:sldId id="351" r:id="rId22"/>
    <p:sldId id="352" r:id="rId23"/>
    <p:sldId id="353" r:id="rId24"/>
    <p:sldId id="354" r:id="rId25"/>
    <p:sldId id="355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30" r:id="rId37"/>
    <p:sldId id="331" r:id="rId38"/>
    <p:sldId id="333" r:id="rId39"/>
    <p:sldId id="335" r:id="rId40"/>
    <p:sldId id="291" r:id="rId41"/>
    <p:sldId id="338" r:id="rId42"/>
    <p:sldId id="340" r:id="rId43"/>
    <p:sldId id="325" r:id="rId44"/>
    <p:sldId id="341" r:id="rId45"/>
    <p:sldId id="342" r:id="rId46"/>
    <p:sldId id="346" r:id="rId4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 академии" id="{3413C8E1-695D-4CE3-A112-135EAFEF092C}">
          <p14:sldIdLst>
            <p14:sldId id="275"/>
            <p14:sldId id="344"/>
            <p14:sldId id="367"/>
            <p14:sldId id="276"/>
            <p14:sldId id="368"/>
            <p14:sldId id="270"/>
            <p14:sldId id="271"/>
            <p14:sldId id="272"/>
            <p14:sldId id="369"/>
          </p14:sldIdLst>
        </p14:section>
        <p14:section name="Карьера в IT" id="{C287B424-FF0D-497F-9E90-228BBB5504CE}">
          <p14:sldIdLst>
            <p14:sldId id="350"/>
            <p14:sldId id="349"/>
            <p14:sldId id="351"/>
            <p14:sldId id="352"/>
            <p14:sldId id="353"/>
            <p14:sldId id="354"/>
            <p14:sldId id="355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Программы обучения и преимущества" id="{2F058096-305D-454B-B391-236D769FDAAF}">
          <p14:sldIdLst>
            <p14:sldId id="330"/>
            <p14:sldId id="331"/>
            <p14:sldId id="333"/>
            <p14:sldId id="335"/>
            <p14:sldId id="291"/>
            <p14:sldId id="338"/>
            <p14:sldId id="340"/>
            <p14:sldId id="325"/>
            <p14:sldId id="341"/>
            <p14:sldId id="342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78886" autoAdjust="0"/>
  </p:normalViewPr>
  <p:slideViewPr>
    <p:cSldViewPr snapToGrid="0">
      <p:cViewPr varScale="1">
        <p:scale>
          <a:sx n="91" d="100"/>
          <a:sy n="91" d="100"/>
        </p:scale>
        <p:origin x="4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2df30b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72df30bd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поиска работы – составляем резюме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136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72df30b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72df30bd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9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72df30b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72df30bd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540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72df30b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72df30bd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298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72df30b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72df30bd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711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72df30b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72df30bd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006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72df30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72df30bd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76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1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131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767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https://www.epravda.com.ua/rus/news/2018/10/30/642128/</a:t>
            </a:r>
            <a:endParaRPr lang="ru-RU" dirty="0" smtClean="0"/>
          </a:p>
          <a:p>
            <a:endParaRPr lang="ru-RU" dirty="0" smtClean="0"/>
          </a:p>
          <a:p>
            <a:r>
              <a:rPr lang="ru-RU" b="0" dirty="0" smtClean="0">
                <a:effectLst/>
              </a:rPr>
              <a:t>По результатам первого полугодия 2018 года услуги в сфере информационных технологий обогнали трубопроводный транспорт и стали второй крупнейшей отраслью по экспорту услуг − более 20% всех экспортируемых услуг.</a:t>
            </a:r>
            <a:endParaRPr lang="ru-RU" dirty="0" smtClean="0"/>
          </a:p>
          <a:p>
            <a:r>
              <a:rPr lang="ru-RU" b="0" dirty="0" smtClean="0">
                <a:effectLst/>
              </a:rPr>
              <a:t>Об этом говорится в результатах исследования экспертов Ассоциации "IT </a:t>
            </a:r>
            <a:r>
              <a:rPr lang="ru-RU" b="0" dirty="0" err="1" smtClean="0">
                <a:effectLst/>
              </a:rPr>
              <a:t>Ukraine</a:t>
            </a:r>
            <a:r>
              <a:rPr lang="ru-RU" b="0" dirty="0" smtClean="0">
                <a:effectLst/>
              </a:rPr>
              <a:t>" и Офиса эффективного регулирования (BRDO).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656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ff83e87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ff83e87b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135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0658e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0658e5a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Учите</a:t>
            </a:r>
            <a:r>
              <a:rPr lang="ru-RU" baseline="0" dirty="0" smtClean="0"/>
              <a:t> теорию. Невозможно из обезьянки сразу стать инженером. Нужно учиться постепенно. На собеседованиях у вас будут спрашивать мат часть – базовые теоретические вещи.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На собеседовании: - я теорию не очень знаю, давай я тебе что-то сделаю на практике – послушай, а ты можешь разговаривать без алфавита? Или писать без знания букв?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05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72df30b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72df30bd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Мучать преподавателей, выполнять домашние задания, развиваться и совершенствоваться.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2471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2df30b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72df30bd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Вероятность</a:t>
            </a:r>
            <a:r>
              <a:rPr lang="ru-RU" baseline="0" dirty="0" smtClean="0"/>
              <a:t> того, что Вы найдете работу выше, если Вы знаете английский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44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181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215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1541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8569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760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221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6610847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344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0344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8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72563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061933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3855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846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6504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1943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904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457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3189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600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0929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09595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86848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1039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97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117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201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7993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6215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346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3916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4923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268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141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2676849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9819833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2952658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48136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69744132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04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39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08270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668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64030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550430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94897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5443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99634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419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74915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285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24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8338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32549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68032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0467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164072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9254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920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15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777150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30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6376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685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85164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2655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2383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3012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6405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084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6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1626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229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714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2016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2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702518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959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0361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56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02073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879239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5533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859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2501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95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827" r:id="rId14"/>
    <p:sldLayoutId id="2147483845" r:id="rId15"/>
    <p:sldLayoutId id="214748384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811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754" r:id="rId11"/>
    <p:sldLayoutId id="2147483756" r:id="rId12"/>
    <p:sldLayoutId id="21474837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8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28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14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520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emf"/><Relationship Id="rId7" Type="http://schemas.openxmlformats.org/officeDocument/2006/relationships/image" Target="../media/image4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4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10" Type="http://schemas.openxmlformats.org/officeDocument/2006/relationships/image" Target="../media/image50.emf"/><Relationship Id="rId4" Type="http://schemas.openxmlformats.org/officeDocument/2006/relationships/image" Target="../media/image44.emf"/><Relationship Id="rId9" Type="http://schemas.openxmlformats.org/officeDocument/2006/relationships/image" Target="../media/image4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0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3.xml"/><Relationship Id="rId6" Type="http://schemas.microsoft.com/office/2007/relationships/hdphoto" Target="../media/hdphoto2.wdp"/><Relationship Id="rId5" Type="http://schemas.openxmlformats.org/officeDocument/2006/relationships/image" Target="../media/image7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8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13" Type="http://schemas.openxmlformats.org/officeDocument/2006/relationships/image" Target="../media/image25.emf"/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12" Type="http://schemas.openxmlformats.org/officeDocument/2006/relationships/image" Target="../media/image24.emf"/><Relationship Id="rId17" Type="http://schemas.openxmlformats.org/officeDocument/2006/relationships/image" Target="../media/image29.emf"/><Relationship Id="rId2" Type="http://schemas.openxmlformats.org/officeDocument/2006/relationships/image" Target="../media/image14.emf"/><Relationship Id="rId16" Type="http://schemas.openxmlformats.org/officeDocument/2006/relationships/image" Target="../media/image28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.emf"/><Relationship Id="rId11" Type="http://schemas.openxmlformats.org/officeDocument/2006/relationships/image" Target="../media/image23.emf"/><Relationship Id="rId5" Type="http://schemas.openxmlformats.org/officeDocument/2006/relationships/image" Target="../media/image17.emf"/><Relationship Id="rId15" Type="http://schemas.openxmlformats.org/officeDocument/2006/relationships/image" Target="../media/image27.emf"/><Relationship Id="rId10" Type="http://schemas.openxmlformats.org/officeDocument/2006/relationships/image" Target="../media/image22.emf"/><Relationship Id="rId4" Type="http://schemas.openxmlformats.org/officeDocument/2006/relationships/image" Target="../media/image16.emf"/><Relationship Id="rId9" Type="http://schemas.openxmlformats.org/officeDocument/2006/relationships/image" Target="../media/image21.emf"/><Relationship Id="rId14" Type="http://schemas.openxmlformats.org/officeDocument/2006/relationships/image" Target="../media/image2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Relationship Id="rId9" Type="http://schemas.openxmlformats.org/officeDocument/2006/relationships/image" Target="../media/image3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062194" y="3371940"/>
            <a:ext cx="8637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Как построить карьеру в IT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СВОБОДНЫЙ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 В ИННОВАЦИОННОЙ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КАРЬЕРНЫЙ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ПРОФЕССИЯ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ИНТЕЛЛЕКТУАЛЬНАЯ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Преимущества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ПОСТОЯННОЕ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ВЫСОКИЙ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УДАЛЕННАЯ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60422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925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IT-индустрия в первом полугодии 2018 вышла на 2 место в украинском экспорте услуг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58" y="2047875"/>
            <a:ext cx="9115389" cy="4448175"/>
          </a:xfrm>
        </p:spPr>
      </p:pic>
    </p:spTree>
    <p:extLst>
      <p:ext uri="{BB962C8B-B14F-4D97-AF65-F5344CB8AC3E}">
        <p14:creationId xmlns:p14="http://schemas.microsoft.com/office/powerpoint/2010/main" val="27533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2679700"/>
            <a:ext cx="10858499" cy="1325563"/>
          </a:xfrm>
        </p:spPr>
        <p:txBody>
          <a:bodyPr/>
          <a:lstStyle/>
          <a:p>
            <a:r>
              <a:rPr lang="ru-RU" dirty="0" smtClean="0"/>
              <a:t>Что нужно </a:t>
            </a:r>
            <a:r>
              <a:rPr lang="ru-RU" dirty="0"/>
              <a:t>сделать, чтобы стать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IT-</a:t>
            </a:r>
            <a:r>
              <a:rPr lang="ru-RU" dirty="0" err="1" smtClean="0"/>
              <a:t>ишником</a:t>
            </a:r>
            <a:r>
              <a:rPr lang="ru-RU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0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311400"/>
            <a:ext cx="10515600" cy="3098800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?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</a:rPr>
              <a:t>Что </a:t>
            </a: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мне больше всего нравится: </a:t>
            </a: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Программирование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Компьютерная графика и дизайн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Администрирование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>
              <a:buFont typeface="Calibri" panose="020F0502020204030204" pitchFamily="34" charset="0"/>
              <a:buChar char="?"/>
            </a:pP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Готов ли я постоянно учиться</a:t>
            </a:r>
          </a:p>
          <a:p>
            <a:pPr>
              <a:buFont typeface="Calibri" panose="020F0502020204030204" pitchFamily="34" charset="0"/>
              <a:buChar char="?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</a:rPr>
              <a:t>Готов </a:t>
            </a: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ли я упорно работать</a:t>
            </a:r>
          </a:p>
          <a:p>
            <a:endParaRPr lang="ru-RU" sz="3600" dirty="0"/>
          </a:p>
          <a:p>
            <a:endParaRPr lang="ru-RU" sz="3600"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4294967295"/>
          </p:nvPr>
        </p:nvSpPr>
        <p:spPr>
          <a:xfrm>
            <a:off x="838200" y="466725"/>
            <a:ext cx="1116965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Главные вопросы</a:t>
            </a:r>
            <a:endParaRPr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1190625"/>
            <a:ext cx="4749800" cy="461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Разработка ПО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63" y="1344343"/>
            <a:ext cx="6128681" cy="5430012"/>
          </a:xfrm>
        </p:spPr>
      </p:pic>
    </p:spTree>
    <p:extLst>
      <p:ext uri="{BB962C8B-B14F-4D97-AF65-F5344CB8AC3E}">
        <p14:creationId xmlns:p14="http://schemas.microsoft.com/office/powerpoint/2010/main" val="174163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Компьютерная графика и дизайн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38" y="1690688"/>
            <a:ext cx="5988123" cy="5034658"/>
          </a:xfrm>
        </p:spPr>
      </p:pic>
    </p:spTree>
    <p:extLst>
      <p:ext uri="{BB962C8B-B14F-4D97-AF65-F5344CB8AC3E}">
        <p14:creationId xmlns:p14="http://schemas.microsoft.com/office/powerpoint/2010/main" val="25922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Администрирование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12" y="1690688"/>
            <a:ext cx="6734175" cy="4791624"/>
          </a:xfrm>
        </p:spPr>
      </p:pic>
    </p:spTree>
    <p:extLst>
      <p:ext uri="{BB962C8B-B14F-4D97-AF65-F5344CB8AC3E}">
        <p14:creationId xmlns:p14="http://schemas.microsoft.com/office/powerpoint/2010/main" val="254534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6015"/>
          <a:stretch/>
        </p:blipFill>
        <p:spPr>
          <a:xfrm>
            <a:off x="1" y="0"/>
            <a:ext cx="121253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38" y="479067"/>
            <a:ext cx="11360850" cy="76365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Учеба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441564" y="4405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больше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4" y="1348663"/>
            <a:ext cx="12021250" cy="520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555750" y="404207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английский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33" y="1378982"/>
            <a:ext cx="9117862" cy="514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4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F9DBD6-006A-4FE6-897C-420362B025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4" y="1604250"/>
            <a:ext cx="3076937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5AA9D2-2788-4588-A609-8B8C36A011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8" y="1605925"/>
            <a:ext cx="2851150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03ACAA-F25F-437C-89A4-37AD16F876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6" y="1604250"/>
            <a:ext cx="3075079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456847" y="4820351"/>
            <a:ext cx="22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Максим Шептала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212" y="4820352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Анатолий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Витко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4090" y="4820351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Татьяна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Конюка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5826" y="5220209"/>
            <a:ext cx="3030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400" dirty="0">
                <a:solidFill>
                  <a:prstClr val="white"/>
                </a:solidFill>
                <a:latin typeface="Ubuntu" panose="020B0504030602030204" pitchFamily="34" charset="0"/>
              </a:rPr>
              <a:t>Ректор Днепровского технологического университета ШАГ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2898" y="23394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7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Директор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филиала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Кременчуг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4655" y="5209195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Менеджер 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работе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с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клиентами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386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555750" y="7743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CV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25" y="77438"/>
            <a:ext cx="5549851" cy="666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88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466139" y="91422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099" y="1080786"/>
            <a:ext cx="9627900" cy="5708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52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51889" y="1726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302" y="886300"/>
            <a:ext cx="8140675" cy="597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9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555750" y="2774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69" y="1051712"/>
            <a:ext cx="6982038" cy="5806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1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937200" y="2419350"/>
            <a:ext cx="11597700" cy="30003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Теория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!!!!!!!!!!!!!!!!!!!!!!!!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Hard skills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Soft skills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Тестовое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94300" y="323850"/>
            <a:ext cx="11169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Собеседование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670500" y="2447925"/>
            <a:ext cx="11597700" cy="294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33375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Необходимо сделать вовремя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47675" indent="-5715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Делать внимательно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Обязательно закончить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Превратить в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проект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670500" y="485775"/>
            <a:ext cx="11169600" cy="87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Тестовое задание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656639" y="3250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И еще…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773175" y="2383063"/>
            <a:ext cx="10933050" cy="2739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 </a:t>
            </a: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бойтесь поменять свою работу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Не забывайте актуализировать свое резюме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Воплотите свою мечту в реальность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:)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5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8666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программирования.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Языки программирования (C, C++, C#,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JavaScript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PHP и др.)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Методы командной разработки.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Технологии программирования и администрирования баз данных.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Паттерны проектирования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ПО под мобильные платформы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Android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iOS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WEB-приложений.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игр.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Сетевые приложения.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безопасности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Проектный менеджмент.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	</a:t>
            </a:r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309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6917485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333768" y="83573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Графические редакторы компании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Photoshop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Illustrator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InDesign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Навыки рисунка, создания эскизов.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Теория дизайна, брэндинг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айдентика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работа с фирменными стилями.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Вёрстка и макетирование.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Допечатная подготовка.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-дизайн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web-кодинг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дизайн и создание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-страниц.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Создание анимации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Animate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Юзабилити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поисковая оптимизация веб-сайтов.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3ds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Maya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3d, прохождение сертификации.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3D-моделирование и визуализация.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3D-анимация, создание компьютерных мультфильмов.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6787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" b="445"/>
          <a:stretch>
            <a:fillRect/>
          </a:stretch>
        </p:blipFill>
        <p:spPr>
          <a:xfrm>
            <a:off x="1100138" y="2044700"/>
            <a:ext cx="2595562" cy="2557463"/>
          </a:xfr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476B82D-9173-4C68-B1C1-DE151447F1E4}"/>
              </a:ext>
            </a:extLst>
          </p:cNvPr>
          <p:cNvGrpSpPr/>
          <p:nvPr/>
        </p:nvGrpSpPr>
        <p:grpSpPr>
          <a:xfrm>
            <a:off x="944412" y="4923777"/>
            <a:ext cx="3073671" cy="1384994"/>
            <a:chOff x="1026107" y="4820353"/>
            <a:chExt cx="2918800" cy="13849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E82EE4-D555-4502-A6E9-1C9364E5E541}"/>
                </a:ext>
              </a:extLst>
            </p:cNvPr>
            <p:cNvSpPr txBox="1"/>
            <p:nvPr/>
          </p:nvSpPr>
          <p:spPr>
            <a:xfrm>
              <a:off x="1026107" y="4820353"/>
              <a:ext cx="28520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Владимир Григорьевич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Галицкий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3454E4-99DF-4960-A3BA-E88B6B77E7BB}"/>
                </a:ext>
              </a:extLst>
            </p:cNvPr>
            <p:cNvSpPr txBox="1"/>
            <p:nvPr/>
          </p:nvSpPr>
          <p:spPr>
            <a:xfrm>
              <a:off x="1092897" y="5466683"/>
              <a:ext cx="28520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Управляющий филиалом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Компьютерная Академия ШАГ Днепр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8951344" y="4946831"/>
            <a:ext cx="3045440" cy="946153"/>
            <a:chOff x="4623777" y="4787767"/>
            <a:chExt cx="3045440" cy="9461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817207" y="4787767"/>
              <a:ext cx="2852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Артюхов Виктор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623777" y="5210700"/>
              <a:ext cx="2852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Руководитель приемной комиссии 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8809041" y="1833553"/>
            <a:ext cx="3090224" cy="309022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Freeform: Shape 29">
            <a:extLst>
              <a:ext uri="{FF2B5EF4-FFF2-40B4-BE49-F238E27FC236}">
                <a16:creationId xmlns:a16="http://schemas.microsoft.com/office/drawing/2014/main" id="{EB4B010D-69BE-4149-B4AC-B16243C2A263}"/>
              </a:ext>
            </a:extLst>
          </p:cNvPr>
          <p:cNvSpPr/>
          <p:nvPr/>
        </p:nvSpPr>
        <p:spPr>
          <a:xfrm>
            <a:off x="854685" y="1777913"/>
            <a:ext cx="3090223" cy="30868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4" name="Рисунок 23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9056344" y="2093861"/>
            <a:ext cx="2595619" cy="2558705"/>
          </a:xfrm>
        </p:spPr>
      </p:pic>
      <p:pic>
        <p:nvPicPr>
          <p:cNvPr id="20" name="Рисунок 3">
            <a:extLst>
              <a:ext uri="{FF2B5EF4-FFF2-40B4-BE49-F238E27FC236}">
                <a16:creationId xmlns:a16="http://schemas.microsoft.com/office/drawing/2014/main" id="{28F9DBD6-006A-4FE6-897C-420362B025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/>
          <a:stretch/>
        </p:blipFill>
        <p:spPr>
          <a:xfrm>
            <a:off x="5062593" y="2084991"/>
            <a:ext cx="2547441" cy="2557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4658570" y="4946831"/>
            <a:ext cx="315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Максим Валентинович Шаптала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9368" y="5570107"/>
            <a:ext cx="3030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400" dirty="0">
                <a:solidFill>
                  <a:prstClr val="white"/>
                </a:solidFill>
                <a:latin typeface="Ubuntu" panose="020B0504030602030204" pitchFamily="34" charset="0"/>
              </a:rPr>
              <a:t>Ректор Днепровского технологического университета ШАГ</a:t>
            </a:r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791202" y="1818611"/>
            <a:ext cx="3090224" cy="309022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7782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Построение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IPv4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IPv6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сетей: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LAN: Ethernet, L2/L3 Switching, VLAN, STP (RSTP, MSTP)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Протоколы маршрутизации: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EIGRP, OSPF, BGP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обработки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multicast: IGMP, CGMP, PIM.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ключевых сетевых сервисов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обеспечения безопасности сетей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Операционные системы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Развертывание и поддержка рабочих станций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10.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Управление инфраструктурой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Active Directory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сервисов на базе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Резервное копирования и восстановление данных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Кибербезопасность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8480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успеха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международный диплом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Компьютерной Академии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055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Система управления учебным процессом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MYSTAT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707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Обучение в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ШАГе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превзошло мои ожидания. Такие преподаватели как Елена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Шишковец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232" y="4579226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Game-designer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Innovation Group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95" y="4481082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Разработчик мобильных приложений для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Android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в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GlobalLogic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Ukraine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Денис 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Гудилин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Research IT Support Analyst в Barclays Capital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Англия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IТ-компаний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706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584200"/>
            <a:ext cx="12734925" cy="9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187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построить карьеру в 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7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построить карьеру в 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" b="1159"/>
          <a:stretch>
            <a:fillRect/>
          </a:stretch>
        </p:blipFill>
        <p:spPr>
          <a:xfrm>
            <a:off x="8539502" y="290059"/>
            <a:ext cx="3554409" cy="3472644"/>
          </a:xfrm>
        </p:spPr>
      </p:pic>
      <p:sp>
        <p:nvSpPr>
          <p:cNvPr id="4" name="TextBox 3"/>
          <p:cNvSpPr txBox="1"/>
          <p:nvPr/>
        </p:nvSpPr>
        <p:spPr>
          <a:xfrm>
            <a:off x="152691" y="451879"/>
            <a:ext cx="488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Компьютерная Академия ШАГ</a:t>
            </a:r>
            <a:endParaRPr lang="en-US" sz="36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Днепр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292" y="2450567"/>
            <a:ext cx="48880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Открыт в </a:t>
            </a:r>
            <a:r>
              <a:rPr lang="ru-RU" dirty="0" smtClean="0">
                <a:latin typeface="Ubuntu" panose="020B0504030602030204" pitchFamily="34" charset="0"/>
              </a:rPr>
              <a:t>200</a:t>
            </a:r>
            <a:r>
              <a:rPr lang="en-US" dirty="0" smtClean="0">
                <a:latin typeface="Ubuntu" panose="020B0504030602030204" pitchFamily="34" charset="0"/>
              </a:rPr>
              <a:t>1</a:t>
            </a:r>
            <a:r>
              <a:rPr lang="ru-RU" dirty="0" smtClean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году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5000 выпускников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Первые места на международном чемпионате «Золотой байт»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декабре 2018 получил лицензию МОН и открыл </a:t>
            </a:r>
            <a:r>
              <a:rPr lang="en-US" dirty="0">
                <a:latin typeface="Ubuntu" panose="020B0504030602030204" pitchFamily="34" charset="0"/>
              </a:rPr>
              <a:t>IT Step University Dnipro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марте 2019 – открытие филиала на Левом берегу </a:t>
            </a:r>
            <a:r>
              <a:rPr lang="ru-RU" dirty="0" err="1">
                <a:latin typeface="Ubuntu" panose="020B0504030602030204" pitchFamily="34" charset="0"/>
              </a:rPr>
              <a:t>г.Днепр</a:t>
            </a:r>
            <a:r>
              <a:rPr lang="ru-RU" dirty="0" smtClean="0">
                <a:latin typeface="Ubuntu" panose="020B0504030602030204" pitchFamily="34" charset="0"/>
              </a:rPr>
              <a:t>!</a:t>
            </a:r>
            <a:endParaRPr lang="ru-RU" dirty="0">
              <a:latin typeface="Ubuntu" panose="020B0504030602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3" y="289817"/>
            <a:ext cx="3116137" cy="35078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37" y="3901830"/>
            <a:ext cx="4794490" cy="28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177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</a:t>
            </a: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4384779" y="755684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8-14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7489924" y="1067299"/>
            <a:ext cx="3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Секретная Лаборатория </a:t>
            </a:r>
          </a:p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X-Lab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6194525" y="1390465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4384779" y="1823421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</a:t>
            </a:r>
            <a:r>
              <a:rPr lang="ru-RU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4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7489922" y="2152494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Малая Компьютерная 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6194525" y="2429493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D7484E-1FA4-467E-A1B8-0319D805953D}"/>
              </a:ext>
            </a:extLst>
          </p:cNvPr>
          <p:cNvSpPr txBox="1"/>
          <p:nvPr/>
        </p:nvSpPr>
        <p:spPr>
          <a:xfrm>
            <a:off x="4311206" y="2930979"/>
            <a:ext cx="2505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16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A29374-47AB-4382-9988-66E020F64276}"/>
              </a:ext>
            </a:extLst>
          </p:cNvPr>
          <p:cNvSpPr txBox="1"/>
          <p:nvPr/>
        </p:nvSpPr>
        <p:spPr>
          <a:xfrm>
            <a:off x="7444930" y="3291696"/>
            <a:ext cx="393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IT </a:t>
            </a:r>
            <a:r>
              <a:rPr lang="en-US" dirty="0" smtClean="0">
                <a:solidFill>
                  <a:schemeClr val="bg1"/>
                </a:solidFill>
                <a:latin typeface="Ubuntu" panose="020B0504030602030204" pitchFamily="34" charset="0"/>
              </a:rPr>
              <a:t>Step University Dnipro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9C6F68-6E1E-47BF-A2E7-A9C6B3422CC9}"/>
              </a:ext>
            </a:extLst>
          </p:cNvPr>
          <p:cNvSpPr txBox="1"/>
          <p:nvPr/>
        </p:nvSpPr>
        <p:spPr>
          <a:xfrm>
            <a:off x="6582916" y="3544854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4311207" y="4038975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15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7444930" y="4269807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Компьютерное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6563865" y="466149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C186F7-EA95-48F5-9BC3-C1E1F6B240AA}"/>
              </a:ext>
            </a:extLst>
          </p:cNvPr>
          <p:cNvSpPr txBox="1"/>
          <p:nvPr/>
        </p:nvSpPr>
        <p:spPr>
          <a:xfrm>
            <a:off x="4311207" y="5101456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15-60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4CEDF0-F266-46D5-8108-04B84B54962B}"/>
              </a:ext>
            </a:extLst>
          </p:cNvPr>
          <p:cNvSpPr txBox="1"/>
          <p:nvPr/>
        </p:nvSpPr>
        <p:spPr>
          <a:xfrm>
            <a:off x="7444930" y="5432619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Специализированные 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курсы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935584-7CB6-45C5-BD8F-43D110DDE5B0}"/>
              </a:ext>
            </a:extLst>
          </p:cNvPr>
          <p:cNvSpPr txBox="1"/>
          <p:nvPr/>
        </p:nvSpPr>
        <p:spPr>
          <a:xfrm>
            <a:off x="6582916" y="5708651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528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28" grpId="0"/>
      <p:bldP spid="29" grpId="0"/>
      <p:bldP spid="42" grpId="0"/>
      <p:bldP spid="43" grpId="0"/>
      <p:bldP spid="44" grpId="0"/>
      <p:bldP spid="46" grpId="0"/>
      <p:bldP spid="47" grpId="0"/>
      <p:bldP spid="48" grpId="0"/>
      <p:bldP spid="50" grpId="0"/>
      <p:bldP spid="51" grpId="0"/>
      <p:bldP spid="5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1166</Words>
  <Application>Microsoft Office PowerPoint</Application>
  <PresentationFormat>Widescreen</PresentationFormat>
  <Paragraphs>309</Paragraphs>
  <Slides>37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37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4_Специальное оформление</vt:lpstr>
      <vt:lpstr>5_Специальное оформление</vt:lpstr>
      <vt:lpstr>6_Специальное оформление</vt:lpstr>
      <vt:lpstr>3_Office Theme</vt:lpstr>
      <vt:lpstr>7_Специальное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IT-индустрия в первом полугодии 2018 вышла на 2 место в украинском экспорте услуг</vt:lpstr>
      <vt:lpstr>Что нужно сделать, чтобы стать  IT-ишником?</vt:lpstr>
      <vt:lpstr>Главные вопросы</vt:lpstr>
      <vt:lpstr>Разработка ПО</vt:lpstr>
      <vt:lpstr>Компьютерная графика и дизайн</vt:lpstr>
      <vt:lpstr>Администрирование</vt:lpstr>
      <vt:lpstr>Учеба</vt:lpstr>
      <vt:lpstr>Учите больше</vt:lpstr>
      <vt:lpstr>Учите английский</vt:lpstr>
      <vt:lpstr>CV</vt:lpstr>
      <vt:lpstr>LinkedIn</vt:lpstr>
      <vt:lpstr>LinkedIn</vt:lpstr>
      <vt:lpstr>LinkedIn</vt:lpstr>
      <vt:lpstr>Теория!!!!!!!!!!!!!!!!!!!!!!!! Hard skills Soft skills Тестовое задание </vt:lpstr>
      <vt:lpstr>Необходимо сделать вовремя Делать внимательно Обязательно закончить задание Превратить в проект</vt:lpstr>
      <vt:lpstr>И еще…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Трудоустройство выпускников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343</cp:revision>
  <dcterms:created xsi:type="dcterms:W3CDTF">2019-02-04T17:57:26Z</dcterms:created>
  <dcterms:modified xsi:type="dcterms:W3CDTF">2019-08-16T13:33:11Z</dcterms:modified>
</cp:coreProperties>
</file>